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bbf53531e583af4ce9e54eacc64dd6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1391801">
            <a:off x="671798" y="2101160"/>
            <a:ext cx="8092284" cy="1199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IQ" sz="8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الوثبات </a:t>
            </a:r>
            <a:r>
              <a:rPr lang="ar-IQ" sz="8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على لعارضة التوازن</a:t>
            </a:r>
            <a:endParaRPr lang="en-US" sz="8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الوثبات السهلة ويتم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اعطائها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للمبتدئات كما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انها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تستخدم على البساط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الارضي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مع عارضة التوازن ، تقوم اللاعبة برفع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احدى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قدميها بزاوية (90)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اذ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مفصل الركبة متساويا مع زاوية الورك وعند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انزال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الرجل المرفوعة يتم رفع الرجل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الاخرى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والذراعان </a:t>
            </a:r>
            <a:r>
              <a:rPr lang="ar-IQ" sz="4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الى</a:t>
            </a:r>
            <a:r>
              <a:rPr lang="ar-IQ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الجانبين وتكون الحركة مشابهة لقفزات القطة . </a:t>
            </a:r>
            <a:endParaRPr lang="en-US" sz="40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/>
              <a:t>1-وثبة القطة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 fontScale="9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IQ" sz="5400" b="1" dirty="0" smtClean="0">
                <a:ln/>
                <a:solidFill>
                  <a:srgbClr val="7030A0"/>
                </a:solidFill>
              </a:rPr>
              <a:t>2- المقصية </a:t>
            </a:r>
            <a:endParaRPr lang="en-US" sz="5400" b="1" dirty="0" smtClean="0">
              <a:ln/>
              <a:solidFill>
                <a:srgbClr val="7030A0"/>
              </a:solidFill>
            </a:endParaRPr>
          </a:p>
          <a:p>
            <a:r>
              <a:rPr lang="ar-IQ" sz="5400" b="1" dirty="0" smtClean="0">
                <a:ln/>
                <a:solidFill>
                  <a:srgbClr val="FF0000"/>
                </a:solidFill>
              </a:rPr>
              <a:t>من الاسم تكون شكل الحركة مشابهة للتقاطع المقص اللاعبة برفع الرجل اليمنى </a:t>
            </a:r>
            <a:r>
              <a:rPr lang="ar-IQ" sz="5400" b="1" dirty="0" err="1" smtClean="0">
                <a:ln/>
                <a:solidFill>
                  <a:srgbClr val="FF0000"/>
                </a:solidFill>
              </a:rPr>
              <a:t>اماما</a:t>
            </a:r>
            <a:r>
              <a:rPr lang="ar-IQ" sz="5400" b="1" dirty="0" smtClean="0">
                <a:ln/>
                <a:solidFill>
                  <a:srgbClr val="FF0000"/>
                </a:solidFill>
              </a:rPr>
              <a:t> عاليا ثم يتم  رفع الرجل </a:t>
            </a:r>
            <a:r>
              <a:rPr lang="ar-IQ" sz="5400" b="1" dirty="0" err="1" smtClean="0">
                <a:ln/>
                <a:solidFill>
                  <a:srgbClr val="FF0000"/>
                </a:solidFill>
              </a:rPr>
              <a:t>اليسرى</a:t>
            </a:r>
            <a:r>
              <a:rPr lang="ar-IQ" sz="5400" b="1" dirty="0" smtClean="0">
                <a:ln/>
                <a:solidFill>
                  <a:srgbClr val="FF0000"/>
                </a:solidFill>
              </a:rPr>
              <a:t> ويتقاطعان ثم تهبط القدم اليمنى بعدها اليسار </a:t>
            </a:r>
            <a:r>
              <a:rPr lang="ar-IQ" sz="5400" b="1" dirty="0" err="1" smtClean="0">
                <a:ln/>
                <a:solidFill>
                  <a:srgbClr val="FF0000"/>
                </a:solidFill>
              </a:rPr>
              <a:t>امامها</a:t>
            </a:r>
            <a:r>
              <a:rPr lang="ar-IQ" sz="5400" b="1" dirty="0" smtClean="0">
                <a:ln/>
                <a:solidFill>
                  <a:srgbClr val="FF0000"/>
                </a:solidFill>
              </a:rPr>
              <a:t> والذراعين </a:t>
            </a:r>
            <a:r>
              <a:rPr lang="ar-IQ" sz="5400" b="1" dirty="0" err="1" smtClean="0">
                <a:ln/>
                <a:solidFill>
                  <a:srgbClr val="FF0000"/>
                </a:solidFill>
              </a:rPr>
              <a:t>الى</a:t>
            </a:r>
            <a:r>
              <a:rPr lang="ar-IQ" sz="5400" b="1" dirty="0" smtClean="0">
                <a:ln/>
                <a:solidFill>
                  <a:srgbClr val="FF0000"/>
                </a:solidFill>
              </a:rPr>
              <a:t> الجانبين ، وتؤدى الحركة بمستوى مفصل الورك . </a:t>
            </a:r>
            <a:endParaRPr lang="en-US" sz="5400" b="1" dirty="0" smtClean="0">
              <a:ln/>
              <a:solidFill>
                <a:srgbClr val="FF0000"/>
              </a:solidFill>
            </a:endParaRPr>
          </a:p>
          <a:p>
            <a:endParaRPr lang="ar-IQ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تقوم 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اللاعبة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باداء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مهارة الوقوف على اليدين وقبل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اكمال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مرحلة الوقوف كاملا تقوم بدفع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احدى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الذراعين واخذ جانب العارضة للهبوط على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الارض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والجسم مستقيم وتبقى اليد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الاخرى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للارتكاز على العارضة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الى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لحظة الهبوط ثم رفع الذراعين </a:t>
            </a:r>
            <a:r>
              <a:rPr lang="ar-IQ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الى</a:t>
            </a:r>
            <a:r>
              <a:rPr lang="ar-IQ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الجانبي. </a:t>
            </a:r>
            <a:endParaRPr lang="en-US" sz="4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r" rtl="0"/>
            <a:r>
              <a:rPr lang="ar-IQ" dirty="0" smtClean="0"/>
              <a:t> </a:t>
            </a:r>
            <a:r>
              <a:rPr lang="ar-IQ" sz="4400" dirty="0" smtClean="0"/>
              <a:t>مهارات الهبوط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ar-IQ" sz="4400" dirty="0" smtClean="0"/>
              <a:t>نصف وقوف جانبي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0" name="Picture 2" descr="F: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81138"/>
            <a:ext cx="9144000" cy="5376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Balance-Beam-Strike-Aga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unnam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140</Words>
  <Application>Microsoft Office PowerPoint</Application>
  <PresentationFormat>عرض على الشاشة (3:4)‏</PresentationFormat>
  <Paragraphs>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الشريحة 1</vt:lpstr>
      <vt:lpstr>1-وثبة القطة</vt:lpstr>
      <vt:lpstr>الشريحة 3</vt:lpstr>
      <vt:lpstr> مهارات الهبوط  نصف وقوف جانبي </vt:lpstr>
      <vt:lpstr> صور توضيحيه للمهارة </vt:lpstr>
      <vt:lpstr>الشريحة 6</vt:lpstr>
      <vt:lpstr>الشريحة 7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10</cp:revision>
  <dcterms:created xsi:type="dcterms:W3CDTF">2018-12-09T13:12:45Z</dcterms:created>
  <dcterms:modified xsi:type="dcterms:W3CDTF">2018-12-16T15:54:17Z</dcterms:modified>
</cp:coreProperties>
</file>